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2" r:id="rId4"/>
    <p:sldId id="259" r:id="rId5"/>
    <p:sldId id="263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E0B30E-4F7F-452A-AE90-52959F635E35}" type="datetimeFigureOut">
              <a:rPr lang="en-US" smtClean="0"/>
              <a:t>5/2/2010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460CCC-1555-446C-B193-0E7C2D2D78A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962400"/>
            <a:ext cx="8458200" cy="1146175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Troy Hutchison</a:t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458200" cy="1295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Skype Connected to a SIP PBX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Voice over IP</a:t>
            </a:r>
          </a:p>
          <a:p>
            <a:r>
              <a:rPr lang="en-US" b="1" dirty="0" smtClean="0"/>
              <a:t>Peer to Peer</a:t>
            </a:r>
          </a:p>
          <a:p>
            <a:r>
              <a:rPr lang="en-US" b="1" dirty="0" smtClean="0"/>
              <a:t>Seamless across NAT and Firewalled Systems</a:t>
            </a:r>
          </a:p>
          <a:p>
            <a:r>
              <a:rPr lang="en-US" b="1" dirty="0" smtClean="0"/>
              <a:t>Super Nodes </a:t>
            </a:r>
          </a:p>
          <a:p>
            <a:r>
              <a:rPr lang="en-US" b="1" dirty="0" smtClean="0"/>
              <a:t>Proprietary Protocol</a:t>
            </a:r>
            <a:endParaRPr lang="en-US" b="1" dirty="0" smtClean="0"/>
          </a:p>
          <a:p>
            <a:r>
              <a:rPr lang="en-US" b="1" dirty="0" smtClean="0"/>
              <a:t>Voice Quality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Skype?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ype Topolog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1476" y="1481138"/>
            <a:ext cx="4721047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Topology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Session Initiation Protocol (SIP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Components</a:t>
            </a:r>
            <a:endParaRPr lang="en-US" b="1" dirty="0" smtClean="0"/>
          </a:p>
          <a:p>
            <a:pPr lvl="1"/>
            <a:r>
              <a:rPr lang="en-US" b="1" dirty="0" smtClean="0"/>
              <a:t>SIP </a:t>
            </a:r>
            <a:r>
              <a:rPr lang="en-US" b="1" dirty="0" smtClean="0"/>
              <a:t>User Agents (UAs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SIP Registrar </a:t>
            </a:r>
            <a:r>
              <a:rPr lang="en-US" b="1" dirty="0" smtClean="0"/>
              <a:t>and Location </a:t>
            </a:r>
            <a:r>
              <a:rPr lang="en-US" b="1" dirty="0" smtClean="0"/>
              <a:t>Servers </a:t>
            </a:r>
            <a:endParaRPr lang="en-US" b="1" dirty="0" smtClean="0"/>
          </a:p>
          <a:p>
            <a:pPr lvl="1"/>
            <a:r>
              <a:rPr lang="en-US" b="1" dirty="0" smtClean="0"/>
              <a:t>SIP Proxy </a:t>
            </a:r>
            <a:r>
              <a:rPr lang="en-US" b="1" dirty="0" smtClean="0"/>
              <a:t>Servers</a:t>
            </a:r>
          </a:p>
          <a:p>
            <a:pPr lvl="1"/>
            <a:r>
              <a:rPr lang="en-US" b="1" dirty="0" smtClean="0"/>
              <a:t>SIP Redirect Servers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SIP PBX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P Call flow out of Do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143000"/>
            <a:ext cx="4651760" cy="49958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SIP Topology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SIP PBX Must be SKYPE </a:t>
            </a:r>
            <a:r>
              <a:rPr lang="en-US" b="1" dirty="0" smtClean="0"/>
              <a:t>Certified</a:t>
            </a:r>
            <a:endParaRPr lang="en-US" b="1" dirty="0" smtClean="0"/>
          </a:p>
          <a:p>
            <a:r>
              <a:rPr lang="en-US" b="1" dirty="0" smtClean="0"/>
              <a:t>Account in Skype Business Control Panel</a:t>
            </a:r>
          </a:p>
          <a:p>
            <a:r>
              <a:rPr lang="en-US" b="1" dirty="0" smtClean="0"/>
              <a:t>Internet connection capable of handling the additional bandwidth</a:t>
            </a:r>
          </a:p>
          <a:p>
            <a:r>
              <a:rPr lang="en-US" b="1" dirty="0" smtClean="0"/>
              <a:t>Use a specialized SIP </a:t>
            </a:r>
            <a:r>
              <a:rPr lang="en-US" b="1" dirty="0" err="1" smtClean="0"/>
              <a:t>QoS</a:t>
            </a:r>
            <a:r>
              <a:rPr lang="en-US" b="1" dirty="0" smtClean="0"/>
              <a:t>-based router </a:t>
            </a:r>
          </a:p>
          <a:p>
            <a:r>
              <a:rPr lang="en-US" b="1" dirty="0" smtClean="0"/>
              <a:t>A prepayment method </a:t>
            </a:r>
          </a:p>
          <a:p>
            <a:r>
              <a:rPr lang="en-US" b="1" dirty="0" smtClean="0"/>
              <a:t>Traditional fixed </a:t>
            </a:r>
            <a:r>
              <a:rPr lang="en-US" b="1" dirty="0" smtClean="0"/>
              <a:t>telephone line</a:t>
            </a:r>
          </a:p>
          <a:p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connection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benefits of making the connection between Skype and a SIP based PBX system;</a:t>
            </a:r>
          </a:p>
          <a:p>
            <a:pPr lvl="1"/>
            <a:r>
              <a:rPr lang="en-US" dirty="0" smtClean="0"/>
              <a:t>Skype phone rates on international call</a:t>
            </a:r>
          </a:p>
          <a:p>
            <a:pPr lvl="1"/>
            <a:r>
              <a:rPr lang="en-US" dirty="0" smtClean="0"/>
              <a:t>Local Skype international numbers</a:t>
            </a:r>
          </a:p>
          <a:p>
            <a:pPr lvl="1"/>
            <a:r>
              <a:rPr lang="en-US" dirty="0" smtClean="0"/>
              <a:t>The ability for Skype users to call the Business by clicking on an icon</a:t>
            </a:r>
          </a:p>
          <a:p>
            <a:r>
              <a:rPr lang="en-US" dirty="0" smtClean="0"/>
              <a:t>Risks of making the connection between Skype and SIP based PBX System;</a:t>
            </a:r>
          </a:p>
          <a:p>
            <a:pPr lvl="1"/>
            <a:r>
              <a:rPr lang="en-US" dirty="0" smtClean="0"/>
              <a:t>The SIP PBX must use a public addressable IP</a:t>
            </a:r>
          </a:p>
          <a:p>
            <a:pPr lvl="1"/>
            <a:r>
              <a:rPr lang="en-US" dirty="0" smtClean="0"/>
              <a:t>Skype for SIP calls are not </a:t>
            </a:r>
            <a:r>
              <a:rPr lang="en-US" i="1" dirty="0" smtClean="0"/>
              <a:t>encrypted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 descr="questi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84550" y="1447800"/>
            <a:ext cx="3600450" cy="4800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327</TotalTime>
  <Words>167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Troy Hutchison  </vt:lpstr>
      <vt:lpstr>What is Skype?</vt:lpstr>
      <vt:lpstr>Skype Topology</vt:lpstr>
      <vt:lpstr>What is a SIP PBX</vt:lpstr>
      <vt:lpstr>SIP Topology</vt:lpstr>
      <vt:lpstr>Making the connection</vt:lpstr>
      <vt:lpstr>Conclusion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Troy Hutchison</dc:creator>
  <cp:lastModifiedBy>Troy Hutchison</cp:lastModifiedBy>
  <cp:revision>28</cp:revision>
  <dcterms:created xsi:type="dcterms:W3CDTF">2010-05-02T15:20:49Z</dcterms:created>
  <dcterms:modified xsi:type="dcterms:W3CDTF">2010-05-02T20:47:49Z</dcterms:modified>
</cp:coreProperties>
</file>